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7" r:id="rId2"/>
    <p:sldId id="505" r:id="rId3"/>
    <p:sldId id="506" r:id="rId4"/>
    <p:sldId id="531" r:id="rId5"/>
    <p:sldId id="532" r:id="rId6"/>
    <p:sldId id="530" r:id="rId7"/>
    <p:sldId id="529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28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4" r:id="rId26"/>
    <p:sldId id="525" r:id="rId27"/>
    <p:sldId id="526" r:id="rId28"/>
    <p:sldId id="534" r:id="rId29"/>
    <p:sldId id="533" r:id="rId30"/>
    <p:sldId id="475" r:id="rId31"/>
    <p:sldId id="502" r:id="rId32"/>
    <p:sldId id="495" r:id="rId33"/>
    <p:sldId id="498" r:id="rId34"/>
    <p:sldId id="499" r:id="rId35"/>
    <p:sldId id="500" r:id="rId36"/>
    <p:sldId id="501" r:id="rId37"/>
    <p:sldId id="473" r:id="rId38"/>
    <p:sldId id="476" r:id="rId39"/>
    <p:sldId id="477" r:id="rId40"/>
    <p:sldId id="488" r:id="rId41"/>
    <p:sldId id="478" r:id="rId42"/>
    <p:sldId id="480" r:id="rId43"/>
    <p:sldId id="479" r:id="rId44"/>
    <p:sldId id="489" r:id="rId45"/>
    <p:sldId id="493" r:id="rId46"/>
    <p:sldId id="490" r:id="rId47"/>
    <p:sldId id="492" r:id="rId48"/>
    <p:sldId id="481" r:id="rId49"/>
    <p:sldId id="494" r:id="rId50"/>
    <p:sldId id="482" r:id="rId51"/>
    <p:sldId id="483" r:id="rId52"/>
    <p:sldId id="491" r:id="rId53"/>
    <p:sldId id="484" r:id="rId54"/>
    <p:sldId id="485" r:id="rId55"/>
    <p:sldId id="486" r:id="rId56"/>
    <p:sldId id="487" r:id="rId57"/>
    <p:sldId id="474" r:id="rId58"/>
    <p:sldId id="472" r:id="rId59"/>
    <p:sldId id="464" r:id="rId60"/>
    <p:sldId id="463" r:id="rId61"/>
    <p:sldId id="458" r:id="rId62"/>
    <p:sldId id="455" r:id="rId63"/>
    <p:sldId id="459" r:id="rId64"/>
    <p:sldId id="457" r:id="rId65"/>
    <p:sldId id="456" r:id="rId66"/>
    <p:sldId id="460" r:id="rId67"/>
    <p:sldId id="461" r:id="rId68"/>
    <p:sldId id="462" r:id="rId69"/>
    <p:sldId id="449" r:id="rId70"/>
    <p:sldId id="450" r:id="rId71"/>
    <p:sldId id="451" r:id="rId72"/>
    <p:sldId id="453" r:id="rId73"/>
    <p:sldId id="454" r:id="rId74"/>
    <p:sldId id="447" r:id="rId75"/>
    <p:sldId id="448" r:id="rId76"/>
    <p:sldId id="452" r:id="rId77"/>
    <p:sldId id="49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11" dt="2024-03-21T07:38:13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1T07:39:01.331" v="3698" actId="404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19T12:20:54.010" v="3215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17:56.012" v="3621" actId="107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21-Mar-24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25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6.pn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8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4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45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51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57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63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0.png"/><Relationship Id="rId7" Type="http://schemas.openxmlformats.org/officeDocument/2006/relationships/image" Target="../media/image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3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39.png"/><Relationship Id="rId4" Type="http://schemas.openxmlformats.org/officeDocument/2006/relationships/image" Target="../media/image181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3730</Words>
  <Application>Microsoft Office PowerPoint</Application>
  <PresentationFormat>Widescreen</PresentationFormat>
  <Paragraphs>284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PV=30%, Batt=30%</vt:lpstr>
      <vt:lpstr>MPDOPF Verified for T=1, PV=30%, Batt=30%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MPCOPF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2024-03-21T07:39:06Z</dcterms:modified>
</cp:coreProperties>
</file>